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handoutMasterIdLst>
    <p:handoutMasterId r:id="rId34"/>
  </p:handoutMasterIdLst>
  <p:sldIdLst>
    <p:sldId id="278" r:id="rId5"/>
    <p:sldId id="350" r:id="rId6"/>
    <p:sldId id="289" r:id="rId7"/>
    <p:sldId id="313" r:id="rId8"/>
    <p:sldId id="283" r:id="rId9"/>
    <p:sldId id="341" r:id="rId10"/>
    <p:sldId id="310" r:id="rId11"/>
    <p:sldId id="353" r:id="rId12"/>
    <p:sldId id="355" r:id="rId13"/>
    <p:sldId id="356" r:id="rId14"/>
    <p:sldId id="357" r:id="rId15"/>
    <p:sldId id="358" r:id="rId16"/>
    <p:sldId id="328" r:id="rId17"/>
    <p:sldId id="359" r:id="rId18"/>
    <p:sldId id="360" r:id="rId19"/>
    <p:sldId id="361" r:id="rId20"/>
    <p:sldId id="362" r:id="rId21"/>
    <p:sldId id="334" r:id="rId22"/>
    <p:sldId id="337" r:id="rId23"/>
    <p:sldId id="351" r:id="rId24"/>
    <p:sldId id="352" r:id="rId25"/>
    <p:sldId id="284" r:id="rId26"/>
    <p:sldId id="340" r:id="rId27"/>
    <p:sldId id="339" r:id="rId28"/>
    <p:sldId id="363" r:id="rId29"/>
    <p:sldId id="364" r:id="rId30"/>
    <p:sldId id="354" r:id="rId31"/>
    <p:sldId id="344" r:id="rId32"/>
    <p:sldId id="34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A4C9"/>
    <a:srgbClr val="E8E026"/>
    <a:srgbClr val="EB3F4C"/>
    <a:srgbClr val="E9E02A"/>
    <a:srgbClr val="EA3F4C"/>
    <a:srgbClr val="E73F4B"/>
    <a:srgbClr val="E93E4B"/>
    <a:srgbClr val="F24B53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7484D-A7A3-97D8-7C24-94ACD4D30680}" v="256" dt="2021-05-18T13:35:46.851"/>
    <p1510:client id="{7709AF9F-10BA-2000-B647-4C9C5960E206}" v="2" dt="2021-02-26T12:58:39.011"/>
    <p1510:client id="{CB0F82E3-1B4B-CDF3-1560-557B481695F6}" v="2" dt="2022-11-21T09:36:49.591"/>
    <p1510:client id="{D899D5F5-4933-6270-B8F7-C2FFCDFA43B0}" v="118" dt="2021-05-24T08:58:14.042"/>
    <p1510:client id="{E1C4CEA9-19CB-1061-EABE-709A1E363426}" v="3" dt="2022-11-14T11:37:23.013"/>
    <p1510:client id="{ED090C1B-70F0-3D45-B728-C3EAE4673763}" v="10" dt="2021-02-17T13:53:59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3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BDE219E-8C51-9544-9E87-E4AB166CE6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2A315D7-2380-C144-9704-C4C7AFE69E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3A122-93FC-A14D-881A-76D743EA8E8C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2C94C2D-0A54-D348-A682-7A01A525F7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5F9A447-AC24-BE44-899F-DC6D75CF6A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35C0-94E7-1A4F-87CB-F1C61C5E5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816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C1375FCD-175B-CD4C-803A-0DA71B6C9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CDC482F-3C07-B846-9D8C-C2852C835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F53DD42-208A-44C7-BCC8-712411F24246}"/>
              </a:ext>
            </a:extLst>
          </p:cNvPr>
          <p:cNvSpPr/>
          <p:nvPr userDrawn="1"/>
        </p:nvSpPr>
        <p:spPr>
          <a:xfrm>
            <a:off x="7536285" y="-569"/>
            <a:ext cx="4656415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6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36285" y="58248"/>
            <a:ext cx="4655716" cy="504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5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85E06E3-AD87-5F4E-9A60-76C3AFFF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6" y="1905397"/>
            <a:ext cx="10668000" cy="389572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936F019-B462-43F4-82B7-224C64B549AF}"/>
              </a:ext>
            </a:extLst>
          </p:cNvPr>
          <p:cNvSpPr/>
          <p:nvPr userDrawn="1"/>
        </p:nvSpPr>
        <p:spPr>
          <a:xfrm>
            <a:off x="7536285" y="-569"/>
            <a:ext cx="4656415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6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36285" y="58248"/>
            <a:ext cx="4655716" cy="504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2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30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7CDC61F-C991-6B48-869B-74567E9A2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125" y="252479"/>
            <a:ext cx="2376011" cy="779240"/>
          </a:xfrm>
          <a:prstGeom prst="rect">
            <a:avLst/>
          </a:prstGeo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DED9DF56-E593-DD43-90E8-A67C4C9EC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1" y="1709742"/>
            <a:ext cx="10515600" cy="2852737"/>
          </a:xfrm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5769" y="484743"/>
            <a:ext cx="4538031" cy="120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EE6C6DCB-DF32-5D4B-86CA-A76EF0D995D4}" type="datetimeFigureOut">
              <a:rPr lang="pl-PL" smtClean="0"/>
              <a:pPr/>
              <a:t>21.11.2022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09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44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"/>
            <a:ext cx="12192000" cy="68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"/>
            <a:ext cx="12192000" cy="68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2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"/>
            <a:ext cx="12192000" cy="68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5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653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"/>
            <a:ext cx="12192000" cy="68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"/>
            <a:ext cx="12192000" cy="68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40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"/>
            <a:ext cx="12192000" cy="68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50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"/>
            <a:ext cx="12192000" cy="68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87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0"/>
            <a:ext cx="12192000" cy="68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75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0"/>
            <a:ext cx="12192000" cy="68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6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235"/>
            <a:ext cx="12422459" cy="6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27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11931"/>
            <a:ext cx="12313823" cy="68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3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96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0"/>
            <a:ext cx="12192000" cy="68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25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37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35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1"/>
            <a:ext cx="12313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57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-1"/>
            <a:ext cx="12190815" cy="68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5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21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0"/>
            <a:ext cx="12192000" cy="68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79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0"/>
            <a:ext cx="12192000" cy="68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27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8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0"/>
            <a:ext cx="12192000" cy="68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0"/>
            <a:ext cx="12192000" cy="68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60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9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2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"/>
            <a:ext cx="12192000" cy="68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6070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_fdds_4_3_szablon" id="{5C91CB00-9BDE-9245-82F3-1262C6FE383C}" vid="{F7348D06-5CB9-8E4E-9210-7F1435720DF6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ebf708-6abd-4130-8f4d-a745530c7f51">
      <Terms xmlns="http://schemas.microsoft.com/office/infopath/2007/PartnerControls"/>
    </lcf76f155ced4ddcb4097134ff3c332f>
    <TaxCatchAll xmlns="f251b34f-c933-43ae-9a57-92c0dd5520e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2BC8319484DA243A92F3757FB73B37A" ma:contentTypeVersion="16" ma:contentTypeDescription="Utwórz nowy dokument." ma:contentTypeScope="" ma:versionID="17853610976a2bb3b3076c95b5bbb1d3">
  <xsd:schema xmlns:xsd="http://www.w3.org/2001/XMLSchema" xmlns:xs="http://www.w3.org/2001/XMLSchema" xmlns:p="http://schemas.microsoft.com/office/2006/metadata/properties" xmlns:ns2="b1ebf708-6abd-4130-8f4d-a745530c7f51" xmlns:ns3="f251b34f-c933-43ae-9a57-92c0dd5520e3" targetNamespace="http://schemas.microsoft.com/office/2006/metadata/properties" ma:root="true" ma:fieldsID="36160fefe7e9f024d52aeade8b8148e4" ns2:_="" ns3:_="">
    <xsd:import namespace="b1ebf708-6abd-4130-8f4d-a745530c7f51"/>
    <xsd:import namespace="f251b34f-c933-43ae-9a57-92c0dd5520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bf708-6abd-4130-8f4d-a745530c7f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0891e9fd-1ac7-466f-85f2-cd5e3305de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1b34f-c933-43ae-9a57-92c0dd5520e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39055ae-770d-4ac0-b4dc-cdbc717d2e32}" ma:internalName="TaxCatchAll" ma:showField="CatchAllData" ma:web="f251b34f-c933-43ae-9a57-92c0dd5520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FFCC52-6B74-4852-96D9-734C0575A139}">
  <ds:schemaRefs>
    <ds:schemaRef ds:uri="http://purl.org/dc/elements/1.1/"/>
    <ds:schemaRef ds:uri="f251b34f-c933-43ae-9a57-92c0dd5520e3"/>
    <ds:schemaRef ds:uri="b1ebf708-6abd-4130-8f4d-a745530c7f51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ECF4C3F-6791-4A9A-9C02-2DD6F513CF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bf708-6abd-4130-8f4d-a745530c7f51"/>
    <ds:schemaRef ds:uri="f251b34f-c933-43ae-9a57-92c0dd5520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856C9F-910B-47C1-9AFB-E1436A65C5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Motyw pakietu Office</Template>
  <TotalTime>2400</TotalTime>
  <Words>0</Words>
  <Application>Microsoft Office PowerPoint</Application>
  <PresentationFormat>Panoramiczny</PresentationFormat>
  <Paragraphs>0</Paragraphs>
  <Slides>29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Lato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Szlezak</dc:creator>
  <cp:lastModifiedBy>Zuzanna Elbert-Stelmach</cp:lastModifiedBy>
  <cp:revision>153</cp:revision>
  <dcterms:created xsi:type="dcterms:W3CDTF">2021-02-16T15:00:35Z</dcterms:created>
  <dcterms:modified xsi:type="dcterms:W3CDTF">2022-11-21T19:05:27Z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0x0101005291B9691E4A51439CF5863A3465B1F4</vt:lpwstr>
  </property>
  <property fmtid="{D5CDD505-2E9C-101B-9397-08002B2CF9AE}" pid="3" name="MediaServiceImageTags">
    <vt:lpwstr/>
  </property>
</Properties>
</file>