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</p:sldIdLst>
  <p:sldSz cx="18288000" cy="10287000"/>
  <p:notesSz cx="6858000" cy="9144000"/>
  <p:embeddedFontLst>
    <p:embeddedFont>
      <p:font typeface="Calibri" panose="020F0502020204030204" pitchFamily="34" charset="0"/>
      <p:regular r:id="rId94"/>
      <p:bold r:id="rId95"/>
      <p:italic r:id="rId96"/>
      <p:boldItalic r:id="rId9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font" Target="fonts/font2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1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3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59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82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76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85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67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70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69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11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28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34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43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14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8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42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23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94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61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52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3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36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78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604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206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46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5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186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4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109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26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10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862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99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158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982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739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125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859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428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317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05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5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243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16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309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592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524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319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049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29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183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588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77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358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3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441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270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226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36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089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077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694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029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79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044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79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591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166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549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573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opamina (8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2666"/>
            <a:ext cx="18592800" cy="1045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0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pamina (1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1759" y="-114300"/>
            <a:ext cx="18491200" cy="104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9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591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649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264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086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5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755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149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537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590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881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3923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952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831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111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095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5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1712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008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84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02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Niestandardowy</PresentationFormat>
  <Paragraphs>0</Paragraphs>
  <Slides>92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92</vt:i4>
      </vt:variant>
    </vt:vector>
  </HeadingPairs>
  <TitlesOfParts>
    <vt:vector size="95" baseType="lpstr">
      <vt:lpstr>Arial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Dopamina</dc:title>
  <dc:creator>Ewa Dziemidowicz</dc:creator>
  <cp:lastModifiedBy>Ewa Dziemidowicz</cp:lastModifiedBy>
  <cp:revision>5</cp:revision>
  <dcterms:created xsi:type="dcterms:W3CDTF">2006-08-16T00:00:00Z</dcterms:created>
  <dcterms:modified xsi:type="dcterms:W3CDTF">2024-05-21T09:25:45Z</dcterms:modified>
  <dc:identifier>DAGCL2f3JgY</dc:identifier>
</cp:coreProperties>
</file>